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1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18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6F2E4-A788-01FC-6464-3C3256BA3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Подготовка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области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аттестации</a:t>
            </a:r>
            <a:r>
              <a:rPr lang="en-US" dirty="0">
                <a:solidFill>
                  <a:schemeClr val="tx2"/>
                </a:solidFill>
              </a:rPr>
              <a:t> А.1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812739-05B5-DE21-23B5-BB38268E1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Тема 7. Регистрация опасных производственных объектов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6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043003-90C6-78A4-1022-5328E05B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212850"/>
            <a:ext cx="107569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44EEF4A-56E9-CBD0-B480-B9BCC7B5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62000"/>
            <a:ext cx="10756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DFE254-D1EC-DE2D-51DE-426DF937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62000"/>
            <a:ext cx="10756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148C6DC-93A3-B441-4B49-9C7649D1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35050"/>
            <a:ext cx="10756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F273E9-EC55-B637-E4C4-D9FD73B9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42950"/>
            <a:ext cx="10756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8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545EBC-28F5-3831-9848-AB6117D2C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809750"/>
            <a:ext cx="10756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328EB-C02F-764E-03C4-4C762298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854200"/>
            <a:ext cx="107569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7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BA1B54-11D0-F9B6-3FA0-150A9814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952500"/>
            <a:ext cx="10756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4</TotalTime>
  <Words>15</Words>
  <Application>Microsoft Macintosh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Небесная</vt:lpstr>
      <vt:lpstr>Подготовка по области аттестации А.1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Артюшкин</dc:creator>
  <cp:lastModifiedBy>Андрей Артюшкин</cp:lastModifiedBy>
  <cp:revision>2</cp:revision>
  <dcterms:created xsi:type="dcterms:W3CDTF">2022-07-12T01:28:04Z</dcterms:created>
  <dcterms:modified xsi:type="dcterms:W3CDTF">2022-07-12T01:32:33Z</dcterms:modified>
</cp:coreProperties>
</file>